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2" r:id="rId5"/>
    <p:sldId id="261" r:id="rId6"/>
    <p:sldId id="258" r:id="rId7"/>
    <p:sldId id="257" r:id="rId8"/>
    <p:sldId id="259" r:id="rId9"/>
    <p:sldId id="26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43"/>
  </p:normalViewPr>
  <p:slideViewPr>
    <p:cSldViewPr snapToGrid="0" snapToObjects="1">
      <p:cViewPr varScale="1">
        <p:scale>
          <a:sx n="81" d="100"/>
          <a:sy n="81" d="100"/>
        </p:scale>
        <p:origin x="-112" y="-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3B7A-359A-1844-82E6-F764BB71F0FC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EF69-975E-E84F-AA08-04FB12EFC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06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2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19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1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5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02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9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2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7657E-F1F0-8044-8F30-047787A68CC2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1F16E-3B52-8D4D-9746-D95297B9E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019" y="256191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See what you can do with </a:t>
            </a:r>
            <a:br>
              <a:rPr lang="en-US" b="1" dirty="0"/>
            </a:br>
            <a:r>
              <a:rPr lang="en-US" b="1" dirty="0"/>
              <a:t>PowerPoint Designer &amp; </a:t>
            </a:r>
            <a:br>
              <a:rPr lang="en-US" b="1" dirty="0"/>
            </a:br>
            <a:r>
              <a:rPr lang="en-US" b="1" dirty="0" err="1"/>
              <a:t>Pickit</a:t>
            </a:r>
            <a:r>
              <a:rPr lang="en-US" b="1" dirty="0"/>
              <a:t> Free Images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8019" y="9844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sz="2000" dirty="0"/>
              <a:t>SAMPLE PRESENTATION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88019" y="496004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en-US" sz="2000" dirty="0"/>
              <a:t>Activate Design Ideas for options</a:t>
            </a:r>
          </a:p>
        </p:txBody>
      </p:sp>
    </p:spTree>
    <p:extLst>
      <p:ext uri="{BB962C8B-B14F-4D97-AF65-F5344CB8AC3E}">
        <p14:creationId xmlns:p14="http://schemas.microsoft.com/office/powerpoint/2010/main" val="1274431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077" y="1828800"/>
            <a:ext cx="2112433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1" y="4102100"/>
            <a:ext cx="2112433" cy="211243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“Let the dataset change your mindset.”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000">
                <a:solidFill>
                  <a:schemeClr val="bg1"/>
                </a:solidFill>
              </a:rPr>
              <a:t>Hans Rosling</a:t>
            </a:r>
          </a:p>
        </p:txBody>
      </p:sp>
    </p:spTree>
    <p:extLst>
      <p:ext uri="{BB962C8B-B14F-4D97-AF65-F5344CB8AC3E}">
        <p14:creationId xmlns:p14="http://schemas.microsoft.com/office/powerpoint/2010/main" val="197000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“The first way to think about the future is to know about the present.”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Hans Rosling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18809"/>
            <a:ext cx="5181600" cy="3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20105"/>
          <a:stretch/>
        </p:blipFill>
        <p:spPr>
          <a:xfrm>
            <a:off x="20" y="10"/>
            <a:ext cx="4639713" cy="6857990"/>
          </a:xfrm>
          <a:prstGeom prst="rect">
            <a:avLst/>
          </a:prstGeom>
        </p:spPr>
      </p:pic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>
                <a:solidFill>
                  <a:schemeClr val="bg1"/>
                </a:solidFill>
              </a:rPr>
              <a:t>“The idea is to go from numbers to information to understanding.”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9940" y="2322576"/>
            <a:ext cx="6172200" cy="385876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>
                <a:solidFill>
                  <a:schemeClr val="bg1"/>
                </a:solidFill>
              </a:rPr>
              <a:t>Hans Rosling</a:t>
            </a:r>
          </a:p>
        </p:txBody>
      </p:sp>
    </p:spTree>
    <p:extLst>
      <p:ext uri="{BB962C8B-B14F-4D97-AF65-F5344CB8AC3E}">
        <p14:creationId xmlns:p14="http://schemas.microsoft.com/office/powerpoint/2010/main" val="202696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“If you have democracy, people will vote</a:t>
            </a:r>
            <a:br>
              <a:rPr lang="en-US" b="1" dirty="0"/>
            </a:br>
            <a:r>
              <a:rPr lang="en-US" b="1" dirty="0"/>
              <a:t>for washing machines. They love them!”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17575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Hans Rosling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1" y="2284412"/>
            <a:ext cx="3333737" cy="42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3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“One of the greatest challenges we face is overcoming bias.”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Ola Rosling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52900"/>
            <a:ext cx="3238500" cy="215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52" y="4152900"/>
            <a:ext cx="3248102" cy="2161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26" y="41529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83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“The first way to think about the future is to know about the present.”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Hans Rosling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18809"/>
            <a:ext cx="5181600" cy="34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7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E4C90AA7333249A7DBC8CC6F49919B" ma:contentTypeVersion="5" ma:contentTypeDescription="Create a new document." ma:contentTypeScope="" ma:versionID="2b1ed0078f1e1541e8be3996b63444f2">
  <xsd:schema xmlns:xsd="http://www.w3.org/2001/XMLSchema" xmlns:xs="http://www.w3.org/2001/XMLSchema" xmlns:p="http://schemas.microsoft.com/office/2006/metadata/properties" xmlns:ns2="5fad15d0-477e-40da-a20d-40d4ca777cbd" targetNamespace="http://schemas.microsoft.com/office/2006/metadata/properties" ma:root="true" ma:fieldsID="bec1c3fd90e77cb1f88e29dce74111d8" ns2:_="">
    <xsd:import namespace="5fad15d0-477e-40da-a20d-40d4ca777c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d15d0-477e-40da-a20d-40d4ca777c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C479D7-435B-434F-A805-81CF246CE67F}">
  <ds:schemaRefs>
    <ds:schemaRef ds:uri="http://purl.org/dc/terms/"/>
    <ds:schemaRef ds:uri="http://schemas.openxmlformats.org/package/2006/metadata/core-properties"/>
    <ds:schemaRef ds:uri="5fad15d0-477e-40da-a20d-40d4ca777cbd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D42C390-C098-4D3C-9EB7-08C570BDF8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7A297A-5FDE-439C-AE7A-4EE9A0793D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ad15d0-477e-40da-a20d-40d4ca777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104</Words>
  <Application>Microsoft Macintosh PowerPoint</Application>
  <PresentationFormat>Personnalisé</PresentationFormat>
  <Paragraphs>15</Paragraphs>
  <Slides>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Office Theme</vt:lpstr>
      <vt:lpstr>See what you can do with  PowerPoint Designer &amp;  Pickit Free Images</vt:lpstr>
      <vt:lpstr>“Let the dataset change your mindset.”</vt:lpstr>
      <vt:lpstr>“The first way to think about the future is to know about the present.” </vt:lpstr>
      <vt:lpstr>“The idea is to go from numbers to information to understanding.”</vt:lpstr>
      <vt:lpstr>“If you have democracy, people will vote for washing machines. They love them!” </vt:lpstr>
      <vt:lpstr>“One of the greatest challenges we face is overcoming bias.” </vt:lpstr>
      <vt:lpstr>“The first way to think about the future is to know about the present.”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the dataset change your mindset</dc:title>
  <dc:creator>damian@populationone.eu</dc:creator>
  <cp:lastModifiedBy>Elisa Zwissler</cp:lastModifiedBy>
  <cp:revision>11</cp:revision>
  <dcterms:created xsi:type="dcterms:W3CDTF">2016-11-30T13:02:43Z</dcterms:created>
  <dcterms:modified xsi:type="dcterms:W3CDTF">2016-12-02T14:47:06Z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0x010100A2E4C90AA7333249A7DBC8CC6F49919B</vt:lpwstr>
  </property>
</Properties>
</file>