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microsoft.com/office/2011/relationships/webextensiontaskpanes" Target="ppt/webextensions/taskpanes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61" r:id="rId4"/>
    <p:sldId id="262" r:id="rId5"/>
    <p:sldId id="257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3BE"/>
    <a:srgbClr val="0D0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48"/>
    <p:restoredTop sz="94682"/>
  </p:normalViewPr>
  <p:slideViewPr>
    <p:cSldViewPr snapToGrid="0" snapToObjects="1">
      <p:cViewPr>
        <p:scale>
          <a:sx n="74" d="100"/>
          <a:sy n="74" d="100"/>
        </p:scale>
        <p:origin x="280" y="7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56802-DCDA-5C4E-B94E-F908B197E3FB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2B74B-4C89-2541-B200-17111EC04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1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404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89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54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0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5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436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4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22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40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06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16806-6108-004A-BB07-7A5F50C584E8}" type="datetimeFigureOut">
              <a:rPr lang="en-US" smtClean="0"/>
              <a:t>02/12/16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0728E-FCEB-9F40-AED5-23F1867011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1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9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5.jpg"/><Relationship Id="rId9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3.jpg"/><Relationship Id="rId5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Relationship Id="rId8" Type="http://schemas.openxmlformats.org/officeDocument/2006/relationships/image" Target="../media/image7.jp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Relationship Id="rId9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g"/><Relationship Id="rId3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1"/>
          <a:stretch/>
        </p:blipFill>
        <p:spPr>
          <a:xfrm>
            <a:off x="-5856979" y="4676371"/>
            <a:ext cx="4672289" cy="3560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1155" y="8409509"/>
            <a:ext cx="3441087" cy="3436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8" y="8409509"/>
            <a:ext cx="3441087" cy="3436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530" y="8236656"/>
            <a:ext cx="3441087" cy="3436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138" y="-5160495"/>
            <a:ext cx="3441087" cy="3436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4800" y="-12823"/>
            <a:ext cx="3441087" cy="3436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883" y="4119668"/>
            <a:ext cx="3437062" cy="3437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6147" y="-5181600"/>
            <a:ext cx="3430499" cy="342548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60995" y="2556193"/>
            <a:ext cx="8839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All over the world, two child families are the norm, not the exception.</a:t>
            </a:r>
            <a:endParaRPr lang="en-US" sz="3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8657" y="7295120"/>
            <a:ext cx="883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Hans </a:t>
            </a:r>
            <a:r>
              <a:rPr lang="en-US" sz="2800" b="1" dirty="0" err="1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endParaRPr lang="en-US" sz="28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358605" y="1898659"/>
            <a:ext cx="88392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 smtClean="0"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250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266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r="21595"/>
          <a:stretch/>
        </p:blipFill>
        <p:spPr>
          <a:xfrm>
            <a:off x="-3714669" y="-4041757"/>
            <a:ext cx="3463736" cy="346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0751" y="7619615"/>
            <a:ext cx="3463736" cy="3463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98" y="-4030541"/>
            <a:ext cx="3463736" cy="3463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28" y="8112507"/>
            <a:ext cx="3441741" cy="3441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37" y="-4691242"/>
            <a:ext cx="3463736" cy="3463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37" y="11083351"/>
            <a:ext cx="3463736" cy="3463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r="26169" b="1575"/>
          <a:stretch/>
        </p:blipFill>
        <p:spPr>
          <a:xfrm>
            <a:off x="9556375" y="8743950"/>
            <a:ext cx="3441741" cy="344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4" b="47507"/>
          <a:stretch/>
        </p:blipFill>
        <p:spPr>
          <a:xfrm>
            <a:off x="15238698" y="-34736"/>
            <a:ext cx="3463736" cy="346373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46333" y="2265532"/>
            <a:ext cx="9099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Helvetica" charset="0"/>
                <a:ea typeface="Helvetica" charset="0"/>
                <a:cs typeface="Helvetica" charset="0"/>
              </a:rPr>
              <a:t>Using photos as data lets you see the reality behind the numbers.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29200" y="7012996"/>
            <a:ext cx="883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Anna </a:t>
            </a:r>
            <a:r>
              <a:rPr lang="en-US" sz="2800" b="1" dirty="0" err="1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r>
              <a:rPr lang="en-US" sz="28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800" b="1" dirty="0" err="1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Rönnlund</a:t>
            </a:r>
            <a:endParaRPr lang="en-US" sz="28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2243856" y="1654496"/>
            <a:ext cx="88392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 smtClean="0"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250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4935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7" r="21595"/>
          <a:stretch/>
        </p:blipFill>
        <p:spPr>
          <a:xfrm>
            <a:off x="-806116" y="-34736"/>
            <a:ext cx="3463736" cy="3463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198" y="3429000"/>
            <a:ext cx="3463736" cy="3463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98" y="-34736"/>
            <a:ext cx="3463736" cy="34637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28" y="3429000"/>
            <a:ext cx="3441741" cy="3441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37" y="3429000"/>
            <a:ext cx="3463736" cy="34637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37" y="-34736"/>
            <a:ext cx="3463736" cy="3463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" r="26169" b="1575"/>
          <a:stretch/>
        </p:blipFill>
        <p:spPr>
          <a:xfrm>
            <a:off x="9556375" y="3429000"/>
            <a:ext cx="3441741" cy="3441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4" b="47507"/>
          <a:stretch/>
        </p:blipFill>
        <p:spPr>
          <a:xfrm>
            <a:off x="9534380" y="-34736"/>
            <a:ext cx="3463736" cy="346373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824907" y="-813079"/>
            <a:ext cx="13886208" cy="7911548"/>
          </a:xfrm>
          <a:prstGeom prst="rect">
            <a:avLst/>
          </a:prstGeom>
          <a:solidFill>
            <a:srgbClr val="0D0D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429200" y="2265532"/>
            <a:ext cx="9099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Using photos as data lets you see the reality behind the numbers.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29200" y="4008120"/>
            <a:ext cx="883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Anna </a:t>
            </a:r>
            <a:r>
              <a:rPr lang="en-US" sz="2800" b="1" dirty="0" err="1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r>
              <a:rPr lang="en-US" sz="28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800" b="1" dirty="0" err="1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Rönnlund</a:t>
            </a:r>
            <a:endParaRPr lang="en-US" sz="28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3467" y="1654496"/>
            <a:ext cx="88392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25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5513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198" y="-34736"/>
            <a:ext cx="3463736" cy="3463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398" y="-34736"/>
            <a:ext cx="3463736" cy="34637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637" y="-34736"/>
            <a:ext cx="3463736" cy="34637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004" b="47507"/>
          <a:stretch/>
        </p:blipFill>
        <p:spPr>
          <a:xfrm>
            <a:off x="9534380" y="-34736"/>
            <a:ext cx="3463736" cy="346373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29200" y="4040036"/>
            <a:ext cx="90993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Helvetica" charset="0"/>
                <a:ea typeface="Helvetica" charset="0"/>
                <a:cs typeface="Helvetica" charset="0"/>
              </a:rPr>
              <a:t>Using photos as data lets you see the reality behind the numbers.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29200" y="5240365"/>
            <a:ext cx="883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Anna </a:t>
            </a:r>
            <a:r>
              <a:rPr lang="en-US" sz="2800" b="1" dirty="0" err="1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r>
              <a:rPr lang="en-US" sz="28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800" b="1" dirty="0" err="1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Rönnlund</a:t>
            </a:r>
            <a:endParaRPr lang="en-US" sz="28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63467" y="3382108"/>
            <a:ext cx="88392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 smtClean="0"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250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64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6385" y="-86265"/>
            <a:ext cx="7480446" cy="74804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804" y="-58274"/>
            <a:ext cx="7450230" cy="745023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49543" y="4453473"/>
            <a:ext cx="883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Anna </a:t>
            </a:r>
            <a:r>
              <a:rPr lang="en-US" sz="2800" b="1" dirty="0" err="1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r>
              <a:rPr lang="en-US" sz="28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800" b="1" dirty="0" err="1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Rönnlund</a:t>
            </a:r>
            <a:endParaRPr lang="en-US" sz="28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486110" y="2117158"/>
            <a:ext cx="75201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Using photos as data lets you see the reality behind the numbers.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336875" y="145163"/>
            <a:ext cx="88392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25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4387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675" y="2521630"/>
            <a:ext cx="3922144" cy="159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17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1"/>
          <a:stretch/>
        </p:blipFill>
        <p:spPr>
          <a:xfrm>
            <a:off x="-2079387" y="3423233"/>
            <a:ext cx="4672289" cy="35602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848" y="3436056"/>
            <a:ext cx="3441087" cy="3436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00" y="3436056"/>
            <a:ext cx="3441087" cy="3436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730" y="3436056"/>
            <a:ext cx="3441087" cy="3436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848" y="0"/>
            <a:ext cx="3441087" cy="3436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800" y="0"/>
            <a:ext cx="3441087" cy="34360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730" y="0"/>
            <a:ext cx="3437062" cy="34370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38" y="0"/>
            <a:ext cx="3430499" cy="34254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824907" y="-519718"/>
            <a:ext cx="13886208" cy="7911548"/>
          </a:xfrm>
          <a:prstGeom prst="rect">
            <a:avLst/>
          </a:prstGeom>
          <a:solidFill>
            <a:srgbClr val="0D0D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658657" y="2556193"/>
            <a:ext cx="8839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All over the world, two child families are the norm, not the exception.</a:t>
            </a:r>
            <a:endParaRPr lang="en-US" sz="36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8657" y="3767094"/>
            <a:ext cx="883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Hans </a:t>
            </a:r>
            <a:r>
              <a:rPr lang="en-US" sz="2800" b="1" dirty="0" err="1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endParaRPr lang="en-US" sz="28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2924" y="1898659"/>
            <a:ext cx="88392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 smtClean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25000" b="1" dirty="0"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7474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070074" y="-358482"/>
            <a:ext cx="8839201" cy="5997830"/>
            <a:chOff x="7070074" y="-358482"/>
            <a:chExt cx="8839201" cy="5997830"/>
          </a:xfrm>
        </p:grpSpPr>
        <p:sp>
          <p:nvSpPr>
            <p:cNvPr id="4" name="Rectangle 3"/>
            <p:cNvSpPr/>
            <p:nvPr/>
          </p:nvSpPr>
          <p:spPr>
            <a:xfrm>
              <a:off x="7424414" y="2556193"/>
              <a:ext cx="453590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All over the world, two child families are the norm, not the exception.</a:t>
              </a:r>
              <a:endPara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424414" y="5146905"/>
              <a:ext cx="453590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b="1" dirty="0" smtClean="0">
                  <a:solidFill>
                    <a:srgbClr val="FF63BE"/>
                  </a:solidFill>
                  <a:latin typeface="Helvetica" charset="0"/>
                  <a:ea typeface="Helvetica" charset="0"/>
                  <a:cs typeface="Helvetica" charset="0"/>
                </a:rPr>
                <a:t>- Hans </a:t>
              </a:r>
              <a:r>
                <a:rPr lang="en-US" sz="2600" b="1" dirty="0" err="1" smtClean="0">
                  <a:solidFill>
                    <a:srgbClr val="FF63BE"/>
                  </a:solidFill>
                  <a:latin typeface="Helvetica" charset="0"/>
                  <a:ea typeface="Helvetica" charset="0"/>
                  <a:cs typeface="Helvetica" charset="0"/>
                </a:rPr>
                <a:t>Rosling</a:t>
              </a:r>
              <a:endParaRPr lang="en-US" sz="26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070074" y="-358482"/>
              <a:ext cx="8839201" cy="2914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0" b="1" dirty="0" smtClean="0">
                  <a:solidFill>
                    <a:srgbClr val="FF63BE"/>
                  </a:solidFill>
                  <a:latin typeface="Helvetica" charset="0"/>
                  <a:ea typeface="Helvetica" charset="0"/>
                  <a:cs typeface="Helvetica" charset="0"/>
                </a:rPr>
                <a:t>“</a:t>
              </a:r>
              <a:endParaRPr lang="en-US" sz="400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11"/>
          <a:stretch/>
        </p:blipFill>
        <p:spPr>
          <a:xfrm>
            <a:off x="-2171242" y="0"/>
            <a:ext cx="900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076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56423" y="4361669"/>
            <a:ext cx="8179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All over the world, two child families are the norm, not the exception.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11163" y="6091581"/>
            <a:ext cx="41235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Hans </a:t>
            </a:r>
            <a:r>
              <a:rPr lang="en-US" sz="2600" b="1" dirty="0" err="1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endParaRPr lang="en-US" sz="26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36683" y="3992338"/>
            <a:ext cx="88392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16100" b="1" dirty="0">
              <a:solidFill>
                <a:schemeClr val="tx1">
                  <a:lumMod val="85000"/>
                  <a:lumOff val="1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41578" y="438820"/>
            <a:ext cx="11308845" cy="3533390"/>
            <a:chOff x="364923" y="320287"/>
            <a:chExt cx="11308845" cy="353339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333"/>
            <a:stretch/>
          </p:blipFill>
          <p:spPr>
            <a:xfrm>
              <a:off x="364923" y="320288"/>
              <a:ext cx="3533389" cy="3533389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2651" y="320287"/>
              <a:ext cx="3533389" cy="3533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0379" y="320287"/>
              <a:ext cx="3533389" cy="3533389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9983728" y="4961833"/>
            <a:ext cx="88392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  <a:endParaRPr lang="en-US" sz="16100" b="1" dirty="0">
              <a:solidFill>
                <a:schemeClr val="tx1">
                  <a:lumMod val="85000"/>
                  <a:lumOff val="1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316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077687" y="-156251"/>
            <a:ext cx="3600000" cy="36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16358"/>
          <a:stretch/>
        </p:blipFill>
        <p:spPr>
          <a:xfrm>
            <a:off x="2506662" y="-3891999"/>
            <a:ext cx="3600000" cy="36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r="9954"/>
          <a:stretch/>
        </p:blipFill>
        <p:spPr>
          <a:xfrm>
            <a:off x="-4697197" y="7860744"/>
            <a:ext cx="3600000" cy="36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8078" y="7956533"/>
            <a:ext cx="3600000" cy="36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8626" y="8192469"/>
            <a:ext cx="3600000" cy="36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-17"/>
          <a:stretch/>
        </p:blipFill>
        <p:spPr>
          <a:xfrm rot="10800000">
            <a:off x="6096368" y="-5191216"/>
            <a:ext cx="3600000" cy="36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t="-48" r="19900" b="48"/>
          <a:stretch/>
        </p:blipFill>
        <p:spPr>
          <a:xfrm>
            <a:off x="15114952" y="3429001"/>
            <a:ext cx="3600000" cy="36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620"/>
          <a:stretch/>
        </p:blipFill>
        <p:spPr>
          <a:xfrm>
            <a:off x="9682050" y="-7055814"/>
            <a:ext cx="3600000" cy="3600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29200" y="2076550"/>
            <a:ext cx="90993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Helvetica" charset="0"/>
                <a:ea typeface="Helvetica" charset="0"/>
                <a:cs typeface="Helvetica" charset="0"/>
              </a:rPr>
              <a:t>If you have a fact based view of the world today, you have a chance of understanding what comes </a:t>
            </a:r>
            <a:r>
              <a:rPr lang="en-US" sz="3600" b="1" err="1" smtClean="0">
                <a:latin typeface="Helvetica" charset="0"/>
                <a:ea typeface="Helvetica" charset="0"/>
                <a:cs typeface="Helvetica" charset="0"/>
              </a:rPr>
              <a:t>next</a:t>
            </a:r>
            <a:r>
              <a:rPr lang="en-US" sz="3600" b="1" smtClean="0">
                <a:latin typeface="Helvetica" charset="0"/>
                <a:ea typeface="Helvetica" charset="0"/>
                <a:cs typeface="Helvetica" charset="0"/>
              </a:rPr>
              <a:t>.</a:t>
            </a:r>
            <a:endParaRPr lang="en-US" sz="36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9200" y="7228562"/>
            <a:ext cx="88392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Ola </a:t>
            </a:r>
            <a:r>
              <a:rPr lang="en-US" sz="2800" b="1" dirty="0" err="1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endParaRPr lang="en-US" sz="28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477687" y="1654496"/>
            <a:ext cx="8839201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0" b="1" dirty="0" smtClean="0"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25000" b="1" dirty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935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90050" y="-156251"/>
            <a:ext cx="3600000" cy="36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r="16358"/>
          <a:stretch/>
        </p:blipFill>
        <p:spPr>
          <a:xfrm>
            <a:off x="2506662" y="-156250"/>
            <a:ext cx="3600000" cy="36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5" r="9954"/>
          <a:stretch/>
        </p:blipFill>
        <p:spPr>
          <a:xfrm>
            <a:off x="-1090050" y="3429001"/>
            <a:ext cx="3600000" cy="36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8078" y="3429001"/>
            <a:ext cx="3600000" cy="36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88626" y="-156251"/>
            <a:ext cx="3600000" cy="36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r="-17"/>
          <a:stretch/>
        </p:blipFill>
        <p:spPr>
          <a:xfrm rot="10800000">
            <a:off x="6096368" y="3429001"/>
            <a:ext cx="3600000" cy="36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t="-48" r="19900" b="48"/>
          <a:stretch/>
        </p:blipFill>
        <p:spPr>
          <a:xfrm>
            <a:off x="9682050" y="3429001"/>
            <a:ext cx="3600000" cy="36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620"/>
          <a:stretch/>
        </p:blipFill>
        <p:spPr>
          <a:xfrm>
            <a:off x="9682050" y="-156250"/>
            <a:ext cx="3600000" cy="3600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824907" y="-813079"/>
            <a:ext cx="13886208" cy="7911548"/>
          </a:xfrm>
          <a:prstGeom prst="rect">
            <a:avLst/>
          </a:prstGeom>
          <a:solidFill>
            <a:srgbClr val="0D0D0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663467" y="1654496"/>
            <a:ext cx="10865067" cy="3939540"/>
            <a:chOff x="663467" y="1954045"/>
            <a:chExt cx="10865067" cy="3939540"/>
          </a:xfrm>
        </p:grpSpPr>
        <p:sp>
          <p:nvSpPr>
            <p:cNvPr id="4" name="Rectangle 3"/>
            <p:cNvSpPr/>
            <p:nvPr/>
          </p:nvSpPr>
          <p:spPr>
            <a:xfrm>
              <a:off x="2429200" y="2565081"/>
              <a:ext cx="9099334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If you have a fact based view of the world today, you have a chance of understanding what comes next.</a:t>
              </a:r>
              <a:endParaRPr lang="en-US" sz="36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429200" y="4307669"/>
              <a:ext cx="883920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rgbClr val="FF63BE"/>
                  </a:solidFill>
                  <a:latin typeface="Helvetica" charset="0"/>
                  <a:ea typeface="Helvetica" charset="0"/>
                  <a:cs typeface="Helvetica" charset="0"/>
                </a:rPr>
                <a:t>- Ola </a:t>
              </a:r>
              <a:r>
                <a:rPr lang="en-US" sz="2800" b="1" dirty="0" err="1" smtClean="0">
                  <a:solidFill>
                    <a:srgbClr val="FF63BE"/>
                  </a:solidFill>
                  <a:latin typeface="Helvetica" charset="0"/>
                  <a:ea typeface="Helvetica" charset="0"/>
                  <a:cs typeface="Helvetica" charset="0"/>
                </a:rPr>
                <a:t>Rosling</a:t>
              </a:r>
              <a:endParaRPr lang="en-US" sz="28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63467" y="1954045"/>
              <a:ext cx="8839201" cy="39395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5000" b="1" dirty="0" smtClean="0">
                  <a:solidFill>
                    <a:schemeClr val="bg1"/>
                  </a:solidFill>
                  <a:latin typeface="Helvetica" charset="0"/>
                  <a:ea typeface="Helvetica" charset="0"/>
                  <a:cs typeface="Helvetica" charset="0"/>
                </a:rPr>
                <a:t>“</a:t>
              </a:r>
              <a:endParaRPr lang="en-US" sz="25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53282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3" r="16620"/>
          <a:stretch/>
        </p:blipFill>
        <p:spPr>
          <a:xfrm>
            <a:off x="-52893" y="0"/>
            <a:ext cx="6858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424414" y="2213293"/>
            <a:ext cx="45359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If you have a fact based view of the world today, you have a chance of understanding what comes next.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24414" y="5629613"/>
            <a:ext cx="45359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Hans </a:t>
            </a:r>
            <a:r>
              <a:rPr lang="en-US" sz="2600" b="1" dirty="0" err="1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endParaRPr lang="en-US" sz="26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70074" y="-701382"/>
            <a:ext cx="8839201" cy="2914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0" b="1" dirty="0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400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0167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3024" y="-701382"/>
            <a:ext cx="8839201" cy="6823438"/>
            <a:chOff x="7070074" y="-701382"/>
            <a:chExt cx="8839201" cy="6823438"/>
          </a:xfrm>
        </p:grpSpPr>
        <p:sp>
          <p:nvSpPr>
            <p:cNvPr id="22" name="Rectangle 21"/>
            <p:cNvSpPr/>
            <p:nvPr/>
          </p:nvSpPr>
          <p:spPr>
            <a:xfrm>
              <a:off x="7424414" y="2213293"/>
              <a:ext cx="4535908" cy="34163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Helvetica" charset="0"/>
                  <a:ea typeface="Helvetica" charset="0"/>
                  <a:cs typeface="Helvetica" charset="0"/>
                </a:rPr>
                <a:t>If you have a fact based view of the world today, you have a chance of understanding what comes next.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424414" y="5629613"/>
              <a:ext cx="453590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600" b="1" dirty="0" smtClean="0">
                  <a:solidFill>
                    <a:srgbClr val="FF63BE"/>
                  </a:solidFill>
                  <a:latin typeface="Helvetica" charset="0"/>
                  <a:ea typeface="Helvetica" charset="0"/>
                  <a:cs typeface="Helvetica" charset="0"/>
                </a:rPr>
                <a:t>- Hans </a:t>
              </a:r>
              <a:r>
                <a:rPr lang="en-US" sz="2600" b="1" dirty="0" err="1" smtClean="0">
                  <a:solidFill>
                    <a:srgbClr val="FF63BE"/>
                  </a:solidFill>
                  <a:latin typeface="Helvetica" charset="0"/>
                  <a:ea typeface="Helvetica" charset="0"/>
                  <a:cs typeface="Helvetica" charset="0"/>
                </a:rPr>
                <a:t>Rosling</a:t>
              </a:r>
              <a:endParaRPr lang="en-US" sz="26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70074" y="-701382"/>
              <a:ext cx="8839201" cy="2914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0" b="1" dirty="0" smtClean="0">
                  <a:solidFill>
                    <a:srgbClr val="FF63BE"/>
                  </a:solidFill>
                  <a:latin typeface="Helvetica" charset="0"/>
                  <a:ea typeface="Helvetica" charset="0"/>
                  <a:cs typeface="Helvetica" charset="0"/>
                </a:rPr>
                <a:t>“</a:t>
              </a:r>
              <a:endParaRPr lang="en-US" sz="40000" b="1" dirty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041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056423" y="4361669"/>
            <a:ext cx="81790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If you have a fact based view of the world today, you have a chance of understanding what comes next.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11163" y="6091581"/>
            <a:ext cx="412355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- Ola </a:t>
            </a:r>
            <a:r>
              <a:rPr lang="en-US" sz="2600" b="1" dirty="0" err="1" smtClean="0">
                <a:solidFill>
                  <a:srgbClr val="FF63BE"/>
                </a:solidFill>
                <a:latin typeface="Helvetica" charset="0"/>
                <a:ea typeface="Helvetica" charset="0"/>
                <a:cs typeface="Helvetica" charset="0"/>
              </a:rPr>
              <a:t>Rosling</a:t>
            </a:r>
            <a:endParaRPr lang="en-US" sz="2600" b="1" dirty="0">
              <a:solidFill>
                <a:srgbClr val="FF63BE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236683" y="3992338"/>
            <a:ext cx="88392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“</a:t>
            </a:r>
            <a:endParaRPr lang="en-US" sz="16100" b="1" dirty="0">
              <a:solidFill>
                <a:schemeClr val="tx1">
                  <a:lumMod val="85000"/>
                  <a:lumOff val="1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983728" y="4961833"/>
            <a:ext cx="88392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charset="0"/>
                <a:ea typeface="Helvetica" charset="0"/>
                <a:cs typeface="Helvetica" charset="0"/>
              </a:rPr>
              <a:t>”</a:t>
            </a:r>
            <a:endParaRPr lang="en-US" sz="16100" b="1" dirty="0">
              <a:solidFill>
                <a:schemeClr val="tx1">
                  <a:lumMod val="85000"/>
                  <a:lumOff val="1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386336" y="438819"/>
            <a:ext cx="7419328" cy="3533390"/>
            <a:chOff x="2205064" y="438819"/>
            <a:chExt cx="7419328" cy="353339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091003" y="438820"/>
              <a:ext cx="3533389" cy="353338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3" r="16620"/>
            <a:stretch/>
          </p:blipFill>
          <p:spPr>
            <a:xfrm>
              <a:off x="2205064" y="438819"/>
              <a:ext cx="3533390" cy="3533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69099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08D4196A-E20A-9E41-9285-9DAF9F292431}">
  <we:reference id="wa104178141" version="3.0.4.1" store="sv-SE" storeType="OMEX"/>
  <we:alternateReferences>
    <we:reference id="wa104178141" version="3.0.4.1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284</Words>
  <Application>Microsoft Macintosh PowerPoint</Application>
  <PresentationFormat>Personnalisé</PresentationFormat>
  <Paragraphs>41</Paragraphs>
  <Slides>14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5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Pickit User</dc:creator>
  <cp:lastModifiedBy>Elisa Zwissler</cp:lastModifiedBy>
  <cp:revision>52</cp:revision>
  <dcterms:created xsi:type="dcterms:W3CDTF">2016-11-30T09:56:16Z</dcterms:created>
  <dcterms:modified xsi:type="dcterms:W3CDTF">2016-12-02T14:17:19Z</dcterms:modified>
</cp:coreProperties>
</file>